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5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9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7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2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94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15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4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13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6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768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4DAE0-772F-483F-BC5B-06F76D98E5A7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DEEB8-2B67-447B-A14D-287A379AD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7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091821"/>
          </a:xfrm>
        </p:spPr>
        <p:txBody>
          <a:bodyPr/>
          <a:lstStyle/>
          <a:p>
            <a:r>
              <a:rPr lang="en-US" dirty="0" smtClean="0"/>
              <a:t>Horace rewrites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554873"/>
            <a:ext cx="9144000" cy="2512159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Turn your rough draft into a PowerPoint </a:t>
            </a:r>
            <a:r>
              <a:rPr lang="en-US" sz="2800" smtClean="0"/>
              <a:t>or Prezi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Add 5 quiz questions for the class (true/false, either or, who, when, etc.)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Present to the class Wednesday/Thursday</a:t>
            </a:r>
            <a:endParaRPr lang="en-US" sz="2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-125104" y="4345841"/>
            <a:ext cx="12317104" cy="2512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You will be graded on: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Correct use and conjugation of verbs (</a:t>
            </a:r>
            <a:r>
              <a:rPr lang="en-US" sz="2800" dirty="0" err="1" smtClean="0"/>
              <a:t>imparfait</a:t>
            </a:r>
            <a:r>
              <a:rPr lang="en-US" sz="2800" dirty="0" smtClean="0"/>
              <a:t> vs passé compose)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Using images in your presentation to help the audience understand unfamiliar words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Logical flow of the story and quiz questions that make sense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96283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Horace rewrites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Horace rewrites</dc:title>
  <dc:creator>Danielle Berndt</dc:creator>
  <cp:lastModifiedBy>Danielle Berndt</cp:lastModifiedBy>
  <cp:revision>2</cp:revision>
  <dcterms:created xsi:type="dcterms:W3CDTF">2016-03-21T11:11:22Z</dcterms:created>
  <dcterms:modified xsi:type="dcterms:W3CDTF">2016-03-21T11:11:34Z</dcterms:modified>
</cp:coreProperties>
</file>